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599525" cy="32399288"/>
  <p:notesSz cx="6858000" cy="9144000"/>
  <p:defaultTextStyle>
    <a:defPPr>
      <a:defRPr lang="es-ES_tradnl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A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>
        <p:scale>
          <a:sx n="50" d="100"/>
          <a:sy n="50" d="100"/>
        </p:scale>
        <p:origin x="1984" y="-4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5302386"/>
            <a:ext cx="18359596" cy="112797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7017128"/>
            <a:ext cx="16199644" cy="7822326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9DBF-5AD4-574A-AD05-1C7BCB77E5BA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E4DB-B895-5145-9E01-4233E39571E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9DBF-5AD4-574A-AD05-1C7BCB77E5BA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E4DB-B895-5145-9E01-4233E39571E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724962"/>
            <a:ext cx="4657398" cy="27456899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724962"/>
            <a:ext cx="13702199" cy="27456899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9DBF-5AD4-574A-AD05-1C7BCB77E5BA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E4DB-B895-5145-9E01-4233E39571E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9DBF-5AD4-574A-AD05-1C7BCB77E5BA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E4DB-B895-5145-9E01-4233E39571E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8077332"/>
            <a:ext cx="18629590" cy="1347720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1682033"/>
            <a:ext cx="18629590" cy="7087342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9DBF-5AD4-574A-AD05-1C7BCB77E5BA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E4DB-B895-5145-9E01-4233E39571E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624810"/>
            <a:ext cx="9179798" cy="20557051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624810"/>
            <a:ext cx="9179798" cy="20557051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9DBF-5AD4-574A-AD05-1C7BCB77E5BA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E4DB-B895-5145-9E01-4233E39571E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724969"/>
            <a:ext cx="18629590" cy="626236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942328"/>
            <a:ext cx="9137610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834740"/>
            <a:ext cx="9137610" cy="1740712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942328"/>
            <a:ext cx="9182611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834740"/>
            <a:ext cx="9182611" cy="1740712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9DBF-5AD4-574A-AD05-1C7BCB77E5BA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E4DB-B895-5145-9E01-4233E39571E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9DBF-5AD4-574A-AD05-1C7BCB77E5BA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E4DB-B895-5145-9E01-4233E39571E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9DBF-5AD4-574A-AD05-1C7BCB77E5BA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E4DB-B895-5145-9E01-4233E39571E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664905"/>
            <a:ext cx="10934760" cy="23024494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9DBF-5AD4-574A-AD05-1C7BCB77E5BA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E4DB-B895-5145-9E01-4233E39571E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664905"/>
            <a:ext cx="10934760" cy="23024494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9DBF-5AD4-574A-AD05-1C7BCB77E5BA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E4DB-B895-5145-9E01-4233E39571E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724969"/>
            <a:ext cx="18629590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8624810"/>
            <a:ext cx="18629590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99DBF-5AD4-574A-AD05-1C7BCB77E5BA}" type="datetimeFigureOut">
              <a:rPr lang="es-ES_tradnl" smtClean="0"/>
              <a:t>2/9/24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DE4DB-B895-5145-9E01-4233E39571E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260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00540" cy="32399288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914400" y="5791200"/>
            <a:ext cx="8991600" cy="7112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redondeado 5"/>
          <p:cNvSpPr/>
          <p:nvPr/>
        </p:nvSpPr>
        <p:spPr>
          <a:xfrm>
            <a:off x="11684000" y="5791200"/>
            <a:ext cx="8991600" cy="7112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redondeado 6"/>
          <p:cNvSpPr/>
          <p:nvPr/>
        </p:nvSpPr>
        <p:spPr>
          <a:xfrm>
            <a:off x="914400" y="11785600"/>
            <a:ext cx="8991600" cy="7112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redondeado 8"/>
          <p:cNvSpPr/>
          <p:nvPr/>
        </p:nvSpPr>
        <p:spPr>
          <a:xfrm>
            <a:off x="914400" y="18237200"/>
            <a:ext cx="8991600" cy="7112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redondeado 11"/>
          <p:cNvSpPr/>
          <p:nvPr/>
        </p:nvSpPr>
        <p:spPr>
          <a:xfrm>
            <a:off x="11684000" y="23571200"/>
            <a:ext cx="8991600" cy="7112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92DD54C-9365-224A-6C94-CDB85C0D280A}"/>
              </a:ext>
            </a:extLst>
          </p:cNvPr>
          <p:cNvSpPr txBox="1"/>
          <p:nvPr/>
        </p:nvSpPr>
        <p:spPr>
          <a:xfrm>
            <a:off x="1219200" y="5994400"/>
            <a:ext cx="657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</a:rPr>
              <a:t>INTRODUCCIÓN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D8724A-F6A2-4DE9-1D69-30A69AC68005}"/>
              </a:ext>
            </a:extLst>
          </p:cNvPr>
          <p:cNvSpPr txBox="1"/>
          <p:nvPr/>
        </p:nvSpPr>
        <p:spPr>
          <a:xfrm>
            <a:off x="11938000" y="5994400"/>
            <a:ext cx="657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</a:rPr>
              <a:t>RESULTADOS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4D83D89-1D81-211E-C8A5-63F2F501B35D}"/>
              </a:ext>
            </a:extLst>
          </p:cNvPr>
          <p:cNvSpPr txBox="1"/>
          <p:nvPr/>
        </p:nvSpPr>
        <p:spPr>
          <a:xfrm>
            <a:off x="1219200" y="11971923"/>
            <a:ext cx="657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</a:rPr>
              <a:t>OBJETIVOS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7B504B-6FF2-98EE-585F-B79FA0266AB1}"/>
              </a:ext>
            </a:extLst>
          </p:cNvPr>
          <p:cNvSpPr txBox="1"/>
          <p:nvPr/>
        </p:nvSpPr>
        <p:spPr>
          <a:xfrm>
            <a:off x="1186370" y="18423523"/>
            <a:ext cx="657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</a:rPr>
              <a:t>METODOLOGÍA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6DC5AAC-72A6-F69C-DA81-73E8A0A315C1}"/>
              </a:ext>
            </a:extLst>
          </p:cNvPr>
          <p:cNvSpPr txBox="1"/>
          <p:nvPr/>
        </p:nvSpPr>
        <p:spPr>
          <a:xfrm>
            <a:off x="11938000" y="23757523"/>
            <a:ext cx="657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>
                <a:solidFill>
                  <a:schemeClr val="bg1"/>
                </a:solidFill>
              </a:rPr>
              <a:t>CONCLUSIONES</a:t>
            </a:r>
            <a:endParaRPr lang="es-C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8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5</Words>
  <Application>Microsoft Macintosh PowerPoint</Application>
  <PresentationFormat>Personalizado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Brizuela Kacic</dc:creator>
  <cp:lastModifiedBy>Loreto Avila Armella</cp:lastModifiedBy>
  <cp:revision>2</cp:revision>
  <dcterms:created xsi:type="dcterms:W3CDTF">2024-09-02T13:27:10Z</dcterms:created>
  <dcterms:modified xsi:type="dcterms:W3CDTF">2024-09-02T20:12:55Z</dcterms:modified>
</cp:coreProperties>
</file>