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044113" cy="7775575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1272531"/>
            <a:ext cx="8537496" cy="2707052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4083977"/>
            <a:ext cx="7533085" cy="1877297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413978"/>
            <a:ext cx="2165762" cy="658944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413978"/>
            <a:ext cx="6371734" cy="658944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1938496"/>
            <a:ext cx="8663047" cy="3234423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5203518"/>
            <a:ext cx="8663047" cy="1700906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2069887"/>
            <a:ext cx="4268748" cy="493353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2069887"/>
            <a:ext cx="4268748" cy="493353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13979"/>
            <a:ext cx="8663047" cy="150291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1906097"/>
            <a:ext cx="4249130" cy="93414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2840245"/>
            <a:ext cx="4249130" cy="4177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1906097"/>
            <a:ext cx="4270056" cy="93414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2840245"/>
            <a:ext cx="4270056" cy="4177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8372"/>
            <a:ext cx="3239488" cy="1814301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1119540"/>
            <a:ext cx="5084832" cy="5525698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32673"/>
            <a:ext cx="3239488" cy="4321564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8372"/>
            <a:ext cx="3239488" cy="1814301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1119540"/>
            <a:ext cx="5084832" cy="5525698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32673"/>
            <a:ext cx="3239488" cy="4321564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413979"/>
            <a:ext cx="8663047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2069887"/>
            <a:ext cx="8663047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7206808"/>
            <a:ext cx="225992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D490-EC5F-2D46-94EA-715BC9B20589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7206808"/>
            <a:ext cx="33898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7206808"/>
            <a:ext cx="225992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F14F-4566-1841-85FE-A87ECCC3EA9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9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113" cy="77613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32704" y="4255008"/>
            <a:ext cx="419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Título presentación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763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113" cy="7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113" cy="7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113" cy="7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1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</Words>
  <Application>Microsoft Macintosh PowerPoint</Application>
  <PresentationFormat>Personalizado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Brizuela Kacic</dc:creator>
  <cp:lastModifiedBy>Fernando Brizuela Kacic</cp:lastModifiedBy>
  <cp:revision>1</cp:revision>
  <dcterms:created xsi:type="dcterms:W3CDTF">2024-09-02T14:38:21Z</dcterms:created>
  <dcterms:modified xsi:type="dcterms:W3CDTF">2024-09-02T14:41:57Z</dcterms:modified>
</cp:coreProperties>
</file>