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0044113" cy="774065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2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09" y="1266815"/>
            <a:ext cx="8537496" cy="2694893"/>
          </a:xfrm>
        </p:spPr>
        <p:txBody>
          <a:bodyPr anchor="b"/>
          <a:lstStyle>
            <a:lvl1pPr algn="ctr">
              <a:defRPr sz="659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514" y="4065633"/>
            <a:ext cx="7533085" cy="1868865"/>
          </a:xfrm>
        </p:spPr>
        <p:txBody>
          <a:bodyPr/>
          <a:lstStyle>
            <a:lvl1pPr marL="0" indent="0" algn="ctr">
              <a:buNone/>
              <a:defRPr sz="2636"/>
            </a:lvl1pPr>
            <a:lvl2pPr marL="502188" indent="0" algn="ctr">
              <a:buNone/>
              <a:defRPr sz="2197"/>
            </a:lvl2pPr>
            <a:lvl3pPr marL="1004377" indent="0" algn="ctr">
              <a:buNone/>
              <a:defRPr sz="1977"/>
            </a:lvl3pPr>
            <a:lvl4pPr marL="1506565" indent="0" algn="ctr">
              <a:buNone/>
              <a:defRPr sz="1757"/>
            </a:lvl4pPr>
            <a:lvl5pPr marL="2008754" indent="0" algn="ctr">
              <a:buNone/>
              <a:defRPr sz="1757"/>
            </a:lvl5pPr>
            <a:lvl6pPr marL="2510942" indent="0" algn="ctr">
              <a:buNone/>
              <a:defRPr sz="1757"/>
            </a:lvl6pPr>
            <a:lvl7pPr marL="3013131" indent="0" algn="ctr">
              <a:buNone/>
              <a:defRPr sz="1757"/>
            </a:lvl7pPr>
            <a:lvl8pPr marL="3515319" indent="0" algn="ctr">
              <a:buNone/>
              <a:defRPr sz="1757"/>
            </a:lvl8pPr>
            <a:lvl9pPr marL="4017508" indent="0" algn="ctr">
              <a:buNone/>
              <a:defRPr sz="1757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7819" y="412118"/>
            <a:ext cx="2165762" cy="6559843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33" y="412118"/>
            <a:ext cx="6371734" cy="6559843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02" y="1929789"/>
            <a:ext cx="8663047" cy="3219895"/>
          </a:xfrm>
        </p:spPr>
        <p:txBody>
          <a:bodyPr anchor="b"/>
          <a:lstStyle>
            <a:lvl1pPr>
              <a:defRPr sz="659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02" y="5180145"/>
            <a:ext cx="8663047" cy="1693267"/>
          </a:xfrm>
        </p:spPr>
        <p:txBody>
          <a:bodyPr/>
          <a:lstStyle>
            <a:lvl1pPr marL="0" indent="0">
              <a:buNone/>
              <a:defRPr sz="2636">
                <a:solidFill>
                  <a:schemeClr val="tx1"/>
                </a:solidFill>
              </a:defRPr>
            </a:lvl1pPr>
            <a:lvl2pPr marL="502188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2pPr>
            <a:lvl3pPr marL="1004377" indent="0">
              <a:buNone/>
              <a:defRPr sz="1977">
                <a:solidFill>
                  <a:schemeClr val="tx1">
                    <a:tint val="75000"/>
                  </a:schemeClr>
                </a:solidFill>
              </a:defRPr>
            </a:lvl3pPr>
            <a:lvl4pPr marL="1506565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4pPr>
            <a:lvl5pPr marL="2008754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5pPr>
            <a:lvl6pPr marL="2510942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6pPr>
            <a:lvl7pPr marL="3013131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7pPr>
            <a:lvl8pPr marL="3515319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8pPr>
            <a:lvl9pPr marL="4017508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33" y="2060590"/>
            <a:ext cx="4268748" cy="491137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832" y="2060590"/>
            <a:ext cx="4268748" cy="4911371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412120"/>
            <a:ext cx="8663047" cy="1496168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842" y="1897535"/>
            <a:ext cx="4249130" cy="929953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42" y="2827487"/>
            <a:ext cx="4249130" cy="415880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833" y="1897535"/>
            <a:ext cx="4270056" cy="929953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4833" y="2827487"/>
            <a:ext cx="4270056" cy="415880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16043"/>
            <a:ext cx="3239488" cy="1806152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056" y="1114512"/>
            <a:ext cx="5084832" cy="5500879"/>
          </a:xfrm>
        </p:spPr>
        <p:txBody>
          <a:bodyPr/>
          <a:lstStyle>
            <a:lvl1pPr>
              <a:defRPr sz="3515"/>
            </a:lvl1pPr>
            <a:lvl2pPr>
              <a:defRPr sz="3076"/>
            </a:lvl2pPr>
            <a:lvl3pPr>
              <a:defRPr sz="2636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322195"/>
            <a:ext cx="3239488" cy="4302153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16043"/>
            <a:ext cx="3239488" cy="1806152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0056" y="1114512"/>
            <a:ext cx="5084832" cy="5500879"/>
          </a:xfrm>
        </p:spPr>
        <p:txBody>
          <a:bodyPr anchor="t"/>
          <a:lstStyle>
            <a:lvl1pPr marL="0" indent="0">
              <a:buNone/>
              <a:defRPr sz="3515"/>
            </a:lvl1pPr>
            <a:lvl2pPr marL="502188" indent="0">
              <a:buNone/>
              <a:defRPr sz="3076"/>
            </a:lvl2pPr>
            <a:lvl3pPr marL="1004377" indent="0">
              <a:buNone/>
              <a:defRPr sz="2636"/>
            </a:lvl3pPr>
            <a:lvl4pPr marL="1506565" indent="0">
              <a:buNone/>
              <a:defRPr sz="2197"/>
            </a:lvl4pPr>
            <a:lvl5pPr marL="2008754" indent="0">
              <a:buNone/>
              <a:defRPr sz="2197"/>
            </a:lvl5pPr>
            <a:lvl6pPr marL="2510942" indent="0">
              <a:buNone/>
              <a:defRPr sz="2197"/>
            </a:lvl6pPr>
            <a:lvl7pPr marL="3013131" indent="0">
              <a:buNone/>
              <a:defRPr sz="2197"/>
            </a:lvl7pPr>
            <a:lvl8pPr marL="3515319" indent="0">
              <a:buNone/>
              <a:defRPr sz="2197"/>
            </a:lvl8pPr>
            <a:lvl9pPr marL="4017508" indent="0">
              <a:buNone/>
              <a:defRPr sz="2197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322195"/>
            <a:ext cx="3239488" cy="4302153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533" y="412120"/>
            <a:ext cx="8663047" cy="1496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33" y="2060590"/>
            <a:ext cx="8663047" cy="491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533" y="7174437"/>
            <a:ext cx="2259925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2793-5BEF-D44E-BBFF-6BBB09769B98}" type="datetimeFigureOut">
              <a:rPr lang="es-ES_tradnl" smtClean="0"/>
              <a:t>12/6/25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7113" y="7174437"/>
            <a:ext cx="3389888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3655" y="7174437"/>
            <a:ext cx="2259925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3734-9277-1946-8F6C-6E826737041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174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094" indent="-251094" algn="l" defTabSz="1004377" rtl="0" eaLnBrk="1" latinLnBrk="0" hangingPunct="1">
        <a:lnSpc>
          <a:spcPct val="90000"/>
        </a:lnSpc>
        <a:spcBef>
          <a:spcPts val="1098"/>
        </a:spcBef>
        <a:buFont typeface="Arial" panose="020B0604020202020204" pitchFamily="34" charset="0"/>
        <a:buChar char="•"/>
        <a:defRPr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283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636" kern="1200">
          <a:solidFill>
            <a:schemeClr val="tx1"/>
          </a:solidFill>
          <a:latin typeface="+mn-lt"/>
          <a:ea typeface="+mn-ea"/>
          <a:cs typeface="+mn-cs"/>
        </a:defRPr>
      </a:lvl2pPr>
      <a:lvl3pPr marL="1255471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757660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59848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0EFE757-2E32-A1E6-8AD5-D66AA28BA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9" y="0"/>
            <a:ext cx="10030713" cy="775100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11642" y="3320716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solidFill>
                  <a:schemeClr val="bg1"/>
                </a:solidFill>
              </a:rPr>
              <a:t>TITULO PRESENTACIÓN</a:t>
            </a:r>
          </a:p>
        </p:txBody>
      </p:sp>
    </p:spTree>
    <p:extLst>
      <p:ext uri="{BB962C8B-B14F-4D97-AF65-F5344CB8AC3E}">
        <p14:creationId xmlns:p14="http://schemas.microsoft.com/office/powerpoint/2010/main" val="121968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0"/>
            <a:ext cx="10017312" cy="77406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636288" y="878302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TITULO</a:t>
            </a:r>
            <a:endParaRPr lang="es-ES_tradnl" dirty="0"/>
          </a:p>
        </p:txBody>
      </p:sp>
      <p:sp>
        <p:nvSpPr>
          <p:cNvPr id="6" name="CuadroTexto 5"/>
          <p:cNvSpPr txBox="1"/>
          <p:nvPr/>
        </p:nvSpPr>
        <p:spPr>
          <a:xfrm>
            <a:off x="1644304" y="1584156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TEXTO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9913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0"/>
            <a:ext cx="10017312" cy="77406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11642" y="4367464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>
                <a:solidFill>
                  <a:schemeClr val="bg1"/>
                </a:solidFill>
              </a:rPr>
              <a:t>TITULO PRESENTACIÓN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492586" y="6853991"/>
            <a:ext cx="42591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700" dirty="0">
                <a:solidFill>
                  <a:schemeClr val="bg1"/>
                </a:solidFill>
              </a:rPr>
              <a:t>NOMBRE UNIDAD </a:t>
            </a:r>
          </a:p>
          <a:p>
            <a:r>
              <a:rPr lang="es-ES_tradnl" sz="700" dirty="0">
                <a:solidFill>
                  <a:schemeClr val="bg1"/>
                </a:solidFill>
              </a:rPr>
              <a:t>TELÉFONO</a:t>
            </a:r>
          </a:p>
          <a:p>
            <a:r>
              <a:rPr lang="es-ES_tradnl" sz="700" dirty="0">
                <a:solidFill>
                  <a:schemeClr val="bg1"/>
                </a:solidFill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382482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10</Words>
  <Application>Microsoft Macintosh PowerPoint</Application>
  <PresentationFormat>Personalizado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Brizuela Kacic</dc:creator>
  <cp:lastModifiedBy>Loreto Avila Armella</cp:lastModifiedBy>
  <cp:revision>4</cp:revision>
  <dcterms:created xsi:type="dcterms:W3CDTF">2022-08-30T13:30:00Z</dcterms:created>
  <dcterms:modified xsi:type="dcterms:W3CDTF">2025-06-12T19:53:35Z</dcterms:modified>
</cp:coreProperties>
</file>