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801600" cy="7772400"/>
  <p:notesSz cx="6858000" cy="9144000"/>
  <p:defaultTextStyle>
    <a:defPPr>
      <a:defRPr lang="es-ES_tradnl"/>
    </a:defPPr>
    <a:lvl1pPr marL="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0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BEEF-593F-8744-92D7-F595E8C2C4A1}" type="datetimeFigureOut">
              <a:rPr lang="es-ES_tradnl" smtClean="0"/>
              <a:t>12/6/25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828D-F29E-6145-B92F-9CE9785C45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81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83207C7-18C5-ED20-7341-CBE2B9286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77724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20896" y="3340608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>
                <a:solidFill>
                  <a:schemeClr val="bg1"/>
                </a:solidFill>
              </a:rPr>
              <a:t>TITULO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8345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801601" cy="77724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60576" y="975360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TITULO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66672" y="1566672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TEXTO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9394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7723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20896" y="4340352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TITULO PRESENTACIÓN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468880" y="6882384"/>
            <a:ext cx="42428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dirty="0">
                <a:solidFill>
                  <a:schemeClr val="bg1"/>
                </a:solidFill>
              </a:rPr>
              <a:t>NOMBRE UNIDAD</a:t>
            </a:r>
          </a:p>
          <a:p>
            <a:r>
              <a:rPr lang="es-ES_tradnl" sz="700" dirty="0">
                <a:solidFill>
                  <a:schemeClr val="bg1"/>
                </a:solidFill>
              </a:rPr>
              <a:t>TELÉFONO</a:t>
            </a:r>
          </a:p>
          <a:p>
            <a:r>
              <a:rPr lang="es-ES_tradnl" sz="700" dirty="0">
                <a:solidFill>
                  <a:schemeClr val="bg1"/>
                </a:solidFill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585588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</Words>
  <Application>Microsoft Macintosh PowerPoint</Application>
  <PresentationFormat>Personalizado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Brizuela Kacic</dc:creator>
  <cp:lastModifiedBy>Loreto Avila Armella</cp:lastModifiedBy>
  <cp:revision>4</cp:revision>
  <dcterms:created xsi:type="dcterms:W3CDTF">2022-08-30T13:37:26Z</dcterms:created>
  <dcterms:modified xsi:type="dcterms:W3CDTF">2025-06-12T19:54:50Z</dcterms:modified>
</cp:coreProperties>
</file>