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12801600" cy="7772400"/>
  <p:notesSz cx="6858000" cy="9144000"/>
  <p:defaultTextStyle>
    <a:defPPr>
      <a:defRPr lang="es-ES_tradnl"/>
    </a:defPPr>
    <a:lvl1pPr marL="0" algn="l" defTabSz="987552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1pPr>
    <a:lvl2pPr marL="493776" algn="l" defTabSz="987552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2pPr>
    <a:lvl3pPr marL="987552" algn="l" defTabSz="987552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3pPr>
    <a:lvl4pPr marL="1481328" algn="l" defTabSz="987552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4pPr>
    <a:lvl5pPr marL="1975104" algn="l" defTabSz="987552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5pPr>
    <a:lvl6pPr marL="2468880" algn="l" defTabSz="987552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6pPr>
    <a:lvl7pPr marL="2962656" algn="l" defTabSz="987552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7pPr>
    <a:lvl8pPr marL="3456432" algn="l" defTabSz="987552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8pPr>
    <a:lvl9pPr marL="3950208" algn="l" defTabSz="987552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07" d="100"/>
          <a:sy n="107" d="100"/>
        </p:scale>
        <p:origin x="10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272011"/>
            <a:ext cx="9601200" cy="2705947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4082310"/>
            <a:ext cx="9601200" cy="1876530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s-ES_tradnl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BEEF-593F-8744-92D7-F595E8C2C4A1}" type="datetimeFigureOut">
              <a:rPr lang="es-ES_tradnl" smtClean="0"/>
              <a:t>12/6/25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9828D-F29E-6145-B92F-9CE9785C45F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BEEF-593F-8744-92D7-F595E8C2C4A1}" type="datetimeFigureOut">
              <a:rPr lang="es-ES_tradnl" smtClean="0"/>
              <a:t>12/6/25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9828D-F29E-6145-B92F-9CE9785C45F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5" y="413808"/>
            <a:ext cx="2760345" cy="6586750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0" y="413808"/>
            <a:ext cx="8121015" cy="6586750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BEEF-593F-8744-92D7-F595E8C2C4A1}" type="datetimeFigureOut">
              <a:rPr lang="es-ES_tradnl" smtClean="0"/>
              <a:t>12/6/25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9828D-F29E-6145-B92F-9CE9785C45F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BEEF-593F-8744-92D7-F595E8C2C4A1}" type="datetimeFigureOut">
              <a:rPr lang="es-ES_tradnl" smtClean="0"/>
              <a:t>12/6/25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9828D-F29E-6145-B92F-9CE9785C45F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1937704"/>
            <a:ext cx="11041380" cy="3233102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5201392"/>
            <a:ext cx="11041380" cy="1700212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BEEF-593F-8744-92D7-F595E8C2C4A1}" type="datetimeFigureOut">
              <a:rPr lang="es-ES_tradnl" smtClean="0"/>
              <a:t>12/6/25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9828D-F29E-6145-B92F-9CE9785C45F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069042"/>
            <a:ext cx="5440680" cy="4931516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069042"/>
            <a:ext cx="5440680" cy="4931516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BEEF-593F-8744-92D7-F595E8C2C4A1}" type="datetimeFigureOut">
              <a:rPr lang="es-ES_tradnl" smtClean="0"/>
              <a:t>12/6/25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9828D-F29E-6145-B92F-9CE9785C45F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413809"/>
            <a:ext cx="11041380" cy="150230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8" y="1905318"/>
            <a:ext cx="5415676" cy="93376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8" y="2839085"/>
            <a:ext cx="5415676" cy="4175866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0" y="1905318"/>
            <a:ext cx="5442347" cy="93376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0" y="2839085"/>
            <a:ext cx="5442347" cy="4175866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BEEF-593F-8744-92D7-F595E8C2C4A1}" type="datetimeFigureOut">
              <a:rPr lang="es-ES_tradnl" smtClean="0"/>
              <a:t>12/6/25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9828D-F29E-6145-B92F-9CE9785C45F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BEEF-593F-8744-92D7-F595E8C2C4A1}" type="datetimeFigureOut">
              <a:rPr lang="es-ES_tradnl" smtClean="0"/>
              <a:t>12/6/25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9828D-F29E-6145-B92F-9CE9785C45F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BEEF-593F-8744-92D7-F595E8C2C4A1}" type="datetimeFigureOut">
              <a:rPr lang="es-ES_tradnl" smtClean="0"/>
              <a:t>12/6/25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9828D-F29E-6145-B92F-9CE9785C45F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518160"/>
            <a:ext cx="4128849" cy="181356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119082"/>
            <a:ext cx="6480810" cy="5523442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331720"/>
            <a:ext cx="4128849" cy="4319800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BEEF-593F-8744-92D7-F595E8C2C4A1}" type="datetimeFigureOut">
              <a:rPr lang="es-ES_tradnl" smtClean="0"/>
              <a:t>12/6/25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9828D-F29E-6145-B92F-9CE9785C45F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518160"/>
            <a:ext cx="4128849" cy="181356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119082"/>
            <a:ext cx="6480810" cy="5523442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s-ES_tradnl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331720"/>
            <a:ext cx="4128849" cy="4319800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BEEF-593F-8744-92D7-F595E8C2C4A1}" type="datetimeFigureOut">
              <a:rPr lang="es-ES_tradnl" smtClean="0"/>
              <a:t>12/6/25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9828D-F29E-6145-B92F-9CE9785C45FE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413809"/>
            <a:ext cx="1104138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069042"/>
            <a:ext cx="1104138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7203864"/>
            <a:ext cx="28803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1BEEF-593F-8744-92D7-F595E8C2C4A1}" type="datetimeFigureOut">
              <a:rPr lang="es-ES_tradnl" smtClean="0"/>
              <a:t>12/6/25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7203864"/>
            <a:ext cx="43205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7203864"/>
            <a:ext cx="28803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9828D-F29E-6145-B92F-9CE9785C45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6813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83207C7-18C5-ED20-7341-CBE2B9286D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801600" cy="77724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120896" y="3340608"/>
            <a:ext cx="4242816" cy="391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>
                <a:solidFill>
                  <a:schemeClr val="bg1"/>
                </a:solidFill>
              </a:rPr>
              <a:t>TITULO PRESENTACIÓN</a:t>
            </a:r>
          </a:p>
        </p:txBody>
      </p:sp>
    </p:spTree>
    <p:extLst>
      <p:ext uri="{BB962C8B-B14F-4D97-AF65-F5344CB8AC3E}">
        <p14:creationId xmlns:p14="http://schemas.microsoft.com/office/powerpoint/2010/main" val="783450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801601" cy="77724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560576" y="975360"/>
            <a:ext cx="4242816" cy="391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/>
              <a:t>TITULO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566672" y="1566672"/>
            <a:ext cx="4242816" cy="391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/>
              <a:t>TEXTO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93948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801600" cy="7772399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120896" y="4340352"/>
            <a:ext cx="4242816" cy="391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>
                <a:solidFill>
                  <a:schemeClr val="bg1"/>
                </a:solidFill>
              </a:rPr>
              <a:t>TITULO PRESENTACIÓN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2468880" y="6882384"/>
            <a:ext cx="42428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700" dirty="0">
                <a:solidFill>
                  <a:schemeClr val="bg1"/>
                </a:solidFill>
              </a:rPr>
              <a:t>NOMBRE UNIDAD</a:t>
            </a:r>
          </a:p>
          <a:p>
            <a:r>
              <a:rPr lang="es-ES_tradnl" sz="700" dirty="0">
                <a:solidFill>
                  <a:schemeClr val="bg1"/>
                </a:solidFill>
              </a:rPr>
              <a:t>TELÉFONO</a:t>
            </a:r>
          </a:p>
          <a:p>
            <a:r>
              <a:rPr lang="es-ES_tradnl" sz="700" dirty="0">
                <a:solidFill>
                  <a:schemeClr val="bg1"/>
                </a:solidFill>
              </a:rPr>
              <a:t>EMAIL</a:t>
            </a:r>
          </a:p>
        </p:txBody>
      </p:sp>
    </p:spTree>
    <p:extLst>
      <p:ext uri="{BB962C8B-B14F-4D97-AF65-F5344CB8AC3E}">
        <p14:creationId xmlns:p14="http://schemas.microsoft.com/office/powerpoint/2010/main" val="15855883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10</Words>
  <Application>Microsoft Macintosh PowerPoint</Application>
  <PresentationFormat>Personalizado</PresentationFormat>
  <Paragraphs>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Fernando Brizuela Kacic</dc:creator>
  <cp:lastModifiedBy>Loreto Avila Armella</cp:lastModifiedBy>
  <cp:revision>4</cp:revision>
  <dcterms:created xsi:type="dcterms:W3CDTF">2022-08-30T13:37:26Z</dcterms:created>
  <dcterms:modified xsi:type="dcterms:W3CDTF">2025-06-12T19:54:50Z</dcterms:modified>
</cp:coreProperties>
</file>