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0044113" cy="774065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1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66815"/>
            <a:ext cx="8537496" cy="2694893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65633"/>
            <a:ext cx="7533085" cy="1868865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2118"/>
            <a:ext cx="2165762" cy="655984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2118"/>
            <a:ext cx="6371734" cy="655984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29789"/>
            <a:ext cx="8663047" cy="3219895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180145"/>
            <a:ext cx="8663047" cy="1693267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0590"/>
            <a:ext cx="4268748" cy="491137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0590"/>
            <a:ext cx="4268748" cy="491137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2120"/>
            <a:ext cx="8663047" cy="149616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897535"/>
            <a:ext cx="4249130" cy="929953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27487"/>
            <a:ext cx="4249130" cy="41588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897535"/>
            <a:ext cx="4270056" cy="929953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27487"/>
            <a:ext cx="4270056" cy="41588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6043"/>
            <a:ext cx="3239488" cy="1806152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4512"/>
            <a:ext cx="5084832" cy="5500879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22195"/>
            <a:ext cx="3239488" cy="4302153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6043"/>
            <a:ext cx="3239488" cy="1806152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4512"/>
            <a:ext cx="5084832" cy="5500879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22195"/>
            <a:ext cx="3239488" cy="4302153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2120"/>
            <a:ext cx="8663047" cy="1496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0590"/>
            <a:ext cx="8663047" cy="491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174437"/>
            <a:ext cx="2259925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2793-5BEF-D44E-BBFF-6BBB09769B98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174437"/>
            <a:ext cx="3389888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174437"/>
            <a:ext cx="2259925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3734-9277-1946-8F6C-6E82673704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174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10017312" cy="77406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11642" y="3320716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chemeClr val="bg1"/>
                </a:solidFill>
              </a:rPr>
              <a:t>TITULO PRESENTACIÓN</a:t>
            </a:r>
            <a:endParaRPr lang="es-ES_trad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8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10017312" cy="77406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36288" y="878302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TITULO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1644304" y="1584156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TEXTO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9913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10017312" cy="77406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11642" y="4367464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solidFill>
                  <a:schemeClr val="bg1"/>
                </a:solidFill>
              </a:rPr>
              <a:t>TITULO PRESENTACIÓN</a:t>
            </a:r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92586" y="6853991"/>
            <a:ext cx="42591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00" dirty="0" smtClean="0">
                <a:solidFill>
                  <a:schemeClr val="bg1"/>
                </a:solidFill>
              </a:rPr>
              <a:t>NOMBRE UNIDAD </a:t>
            </a:r>
          </a:p>
          <a:p>
            <a:r>
              <a:rPr lang="es-ES_tradnl" sz="700" dirty="0" smtClean="0">
                <a:solidFill>
                  <a:schemeClr val="bg1"/>
                </a:solidFill>
              </a:rPr>
              <a:t>TELÉFONO</a:t>
            </a:r>
          </a:p>
          <a:p>
            <a:r>
              <a:rPr lang="es-ES_tradnl" sz="700" dirty="0" smtClean="0">
                <a:solidFill>
                  <a:schemeClr val="bg1"/>
                </a:solidFill>
              </a:rPr>
              <a:t>EMAIL</a:t>
            </a:r>
            <a:endParaRPr lang="es-ES_tradnl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2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</Words>
  <Application>Microsoft Macintosh PowerPoint</Application>
  <PresentationFormat>Personalizado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Brizuela Kacic</dc:creator>
  <cp:lastModifiedBy>Fernando Brizuela Kacic</cp:lastModifiedBy>
  <cp:revision>4</cp:revision>
  <dcterms:created xsi:type="dcterms:W3CDTF">2022-08-30T13:30:00Z</dcterms:created>
  <dcterms:modified xsi:type="dcterms:W3CDTF">2025-07-09T15:09:12Z</dcterms:modified>
</cp:coreProperties>
</file>