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2801600" cy="7772400"/>
  <p:notesSz cx="6858000" cy="9144000"/>
  <p:defaultTextStyle>
    <a:defPPr>
      <a:defRPr lang="es-ES_tradnl"/>
    </a:defPPr>
    <a:lvl1pPr marL="0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1pPr>
    <a:lvl2pPr marL="493776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2pPr>
    <a:lvl3pPr marL="987552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3pPr>
    <a:lvl4pPr marL="1481328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4pPr>
    <a:lvl5pPr marL="1975104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5pPr>
    <a:lvl6pPr marL="2468880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6pPr>
    <a:lvl7pPr marL="2962656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7pPr>
    <a:lvl8pPr marL="3456432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8pPr>
    <a:lvl9pPr marL="3950208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0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272011"/>
            <a:ext cx="9601200" cy="2705947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082310"/>
            <a:ext cx="9601200" cy="187653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5" y="413808"/>
            <a:ext cx="2760345" cy="658675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0" y="413808"/>
            <a:ext cx="8121015" cy="658675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1937704"/>
            <a:ext cx="11041380" cy="323310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5201392"/>
            <a:ext cx="11041380" cy="170021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069042"/>
            <a:ext cx="5440680" cy="4931516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069042"/>
            <a:ext cx="5440680" cy="4931516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413809"/>
            <a:ext cx="11041380" cy="150230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8" y="1905318"/>
            <a:ext cx="5415676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8" y="2839085"/>
            <a:ext cx="5415676" cy="4175866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0" y="1905318"/>
            <a:ext cx="5442347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0" y="2839085"/>
            <a:ext cx="5442347" cy="4175866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119082"/>
            <a:ext cx="6480810" cy="5523442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119082"/>
            <a:ext cx="6480810" cy="5523442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413809"/>
            <a:ext cx="1104138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069042"/>
            <a:ext cx="1104138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1BEEF-593F-8744-92D7-F595E8C2C4A1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7203864"/>
            <a:ext cx="43205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9828D-F29E-6145-B92F-9CE9785C45F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813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801601" cy="77724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120896" y="3340608"/>
            <a:ext cx="4242816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mtClean="0">
                <a:solidFill>
                  <a:schemeClr val="bg1"/>
                </a:solidFill>
              </a:rPr>
              <a:t>TITULO PRESENTACIÓN</a:t>
            </a:r>
            <a:endParaRPr lang="es-ES_trad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45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801601" cy="77724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560576" y="975360"/>
            <a:ext cx="4242816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mtClean="0"/>
              <a:t>TITULO</a:t>
            </a:r>
            <a:endParaRPr lang="es-ES_tradnl"/>
          </a:p>
        </p:txBody>
      </p:sp>
      <p:sp>
        <p:nvSpPr>
          <p:cNvPr id="6" name="CuadroTexto 5"/>
          <p:cNvSpPr txBox="1"/>
          <p:nvPr/>
        </p:nvSpPr>
        <p:spPr>
          <a:xfrm>
            <a:off x="1566672" y="1566672"/>
            <a:ext cx="4242816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mtClean="0"/>
              <a:t>TEXTO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9394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01600" cy="777239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279392" y="4340352"/>
            <a:ext cx="4242816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solidFill>
                  <a:schemeClr val="bg1"/>
                </a:solidFill>
              </a:rPr>
              <a:t>TITULO PRESENTACIÓN</a:t>
            </a:r>
            <a:endParaRPr lang="es-ES_tradnl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468880" y="6882384"/>
            <a:ext cx="42428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700" dirty="0" smtClean="0">
                <a:solidFill>
                  <a:schemeClr val="bg1"/>
                </a:solidFill>
              </a:rPr>
              <a:t>NOMBRE UNIDAD</a:t>
            </a:r>
          </a:p>
          <a:p>
            <a:r>
              <a:rPr lang="es-ES_tradnl" sz="700" dirty="0" smtClean="0">
                <a:solidFill>
                  <a:schemeClr val="bg1"/>
                </a:solidFill>
              </a:rPr>
              <a:t>TELÉFONO</a:t>
            </a:r>
          </a:p>
          <a:p>
            <a:r>
              <a:rPr lang="es-ES_tradnl" sz="700" dirty="0" smtClean="0">
                <a:solidFill>
                  <a:schemeClr val="bg1"/>
                </a:solidFill>
              </a:rPr>
              <a:t>EMAIL</a:t>
            </a:r>
            <a:endParaRPr lang="es-ES_tradnl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588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10</Words>
  <Application>Microsoft Macintosh PowerPoint</Application>
  <PresentationFormat>Personalizado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Brizuela Kacic</dc:creator>
  <cp:lastModifiedBy>Fernando Brizuela Kacic</cp:lastModifiedBy>
  <cp:revision>4</cp:revision>
  <dcterms:created xsi:type="dcterms:W3CDTF">2022-08-30T13:37:26Z</dcterms:created>
  <dcterms:modified xsi:type="dcterms:W3CDTF">2025-07-09T15:10:19Z</dcterms:modified>
</cp:coreProperties>
</file>