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801600" cy="7772400"/>
  <p:notesSz cx="6858000" cy="9144000"/>
  <p:defaultTextStyle>
    <a:defPPr>
      <a:defRPr lang="es-ES_tradnl"/>
    </a:defPPr>
    <a:lvl1pPr marL="0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776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552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328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5104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880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656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6432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50208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0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1BEEF-593F-8744-92D7-F595E8C2C4A1}" type="datetimeFigureOut">
              <a:rPr lang="es-ES_tradnl" smtClean="0"/>
              <a:t>9/7/25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9828D-F29E-6145-B92F-9CE9785C45F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813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801601" cy="77724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120896" y="3340608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>
                <a:solidFill>
                  <a:schemeClr val="bg1"/>
                </a:solidFill>
              </a:rPr>
              <a:t>TITULO PRESENTACIÓN</a:t>
            </a:r>
            <a:endParaRPr lang="es-ES_trad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5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801601" cy="77724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60576" y="975360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TITULO</a:t>
            </a:r>
            <a:endParaRPr lang="es-ES_tradnl"/>
          </a:p>
        </p:txBody>
      </p:sp>
      <p:sp>
        <p:nvSpPr>
          <p:cNvPr id="6" name="CuadroTexto 5"/>
          <p:cNvSpPr txBox="1"/>
          <p:nvPr/>
        </p:nvSpPr>
        <p:spPr>
          <a:xfrm>
            <a:off x="1566672" y="1566672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TEXTO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9394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7723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279392" y="4340352"/>
            <a:ext cx="4242816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solidFill>
                  <a:schemeClr val="bg1"/>
                </a:solidFill>
              </a:rPr>
              <a:t>TITULO PRESENTACIÓN</a:t>
            </a:r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68880" y="6882384"/>
            <a:ext cx="424281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00" dirty="0" smtClean="0">
                <a:solidFill>
                  <a:schemeClr val="bg1"/>
                </a:solidFill>
              </a:rPr>
              <a:t>NOMBRE UNIDAD</a:t>
            </a:r>
          </a:p>
          <a:p>
            <a:r>
              <a:rPr lang="es-ES_tradnl" sz="700" dirty="0" smtClean="0">
                <a:solidFill>
                  <a:schemeClr val="bg1"/>
                </a:solidFill>
              </a:rPr>
              <a:t>TELÉFONO</a:t>
            </a:r>
          </a:p>
          <a:p>
            <a:r>
              <a:rPr lang="es-ES_tradnl" sz="700" dirty="0" smtClean="0">
                <a:solidFill>
                  <a:schemeClr val="bg1"/>
                </a:solidFill>
              </a:rPr>
              <a:t>EMAIL</a:t>
            </a:r>
            <a:endParaRPr lang="es-ES_tradnl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88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10</Words>
  <Application>Microsoft Macintosh PowerPoint</Application>
  <PresentationFormat>Personalizado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Brizuela Kacic</dc:creator>
  <cp:lastModifiedBy>Fernando Brizuela Kacic</cp:lastModifiedBy>
  <cp:revision>4</cp:revision>
  <dcterms:created xsi:type="dcterms:W3CDTF">2022-08-30T13:37:26Z</dcterms:created>
  <dcterms:modified xsi:type="dcterms:W3CDTF">2025-07-09T15:10:19Z</dcterms:modified>
</cp:coreProperties>
</file>